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60" r:id="rId4"/>
    <p:sldId id="261" r:id="rId5"/>
    <p:sldId id="264" r:id="rId6"/>
    <p:sldId id="275" r:id="rId7"/>
    <p:sldId id="263" r:id="rId8"/>
    <p:sldId id="267" r:id="rId9"/>
    <p:sldId id="265" r:id="rId10"/>
    <p:sldId id="266" r:id="rId11"/>
    <p:sldId id="268" r:id="rId12"/>
    <p:sldId id="269" r:id="rId13"/>
    <p:sldId id="270" r:id="rId14"/>
    <p:sldId id="271" r:id="rId15"/>
    <p:sldId id="272" r:id="rId16"/>
    <p:sldId id="273" r:id="rId17"/>
    <p:sldId id="274" r:id="rId18"/>
  </p:sldIdLst>
  <p:sldSz cx="12192000" cy="6858000"/>
  <p:notesSz cx="6858000" cy="9144000"/>
  <p:defaultTextStyle>
    <a:defPPr>
      <a:defRPr lang="en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EF5E06-CC5D-EC44-B5AC-44AD1CA92E82}" v="146" dt="2022-04-12T17:51:00.55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603"/>
    <p:restoredTop sz="95687"/>
  </p:normalViewPr>
  <p:slideViewPr>
    <p:cSldViewPr snapToGrid="0" snapToObjects="1">
      <p:cViewPr varScale="1">
        <p:scale>
          <a:sx n="98" d="100"/>
          <a:sy n="98" d="100"/>
        </p:scale>
        <p:origin x="19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Oprin (R1A)" userId="04db05c1-98d0-4824-986a-bc02414f02c2" providerId="ADAL" clId="{93EF5E06-CC5D-EC44-B5AC-44AD1CA92E82}"/>
    <pc:docChg chg="undo custSel addSld delSld modSld sldOrd">
      <pc:chgData name="Martin Oprin (R1A)" userId="04db05c1-98d0-4824-986a-bc02414f02c2" providerId="ADAL" clId="{93EF5E06-CC5D-EC44-B5AC-44AD1CA92E82}" dt="2022-04-14T08:38:51.399" v="1111" actId="20577"/>
      <pc:docMkLst>
        <pc:docMk/>
      </pc:docMkLst>
      <pc:sldChg chg="addSp delSp modSp mod">
        <pc:chgData name="Martin Oprin (R1A)" userId="04db05c1-98d0-4824-986a-bc02414f02c2" providerId="ADAL" clId="{93EF5E06-CC5D-EC44-B5AC-44AD1CA92E82}" dt="2022-04-12T16:50:38.490" v="866" actId="120"/>
        <pc:sldMkLst>
          <pc:docMk/>
          <pc:sldMk cId="980741057" sldId="256"/>
        </pc:sldMkLst>
        <pc:spChg chg="mod">
          <ac:chgData name="Martin Oprin (R1A)" userId="04db05c1-98d0-4824-986a-bc02414f02c2" providerId="ADAL" clId="{93EF5E06-CC5D-EC44-B5AC-44AD1CA92E82}" dt="2022-04-12T16:48:46.223" v="802" actId="21"/>
          <ac:spMkLst>
            <pc:docMk/>
            <pc:sldMk cId="980741057" sldId="256"/>
            <ac:spMk id="3" creationId="{AC20EF5D-4758-344B-9900-C93F29400CB1}"/>
          </ac:spMkLst>
        </pc:spChg>
        <pc:spChg chg="add mod">
          <ac:chgData name="Martin Oprin (R1A)" userId="04db05c1-98d0-4824-986a-bc02414f02c2" providerId="ADAL" clId="{93EF5E06-CC5D-EC44-B5AC-44AD1CA92E82}" dt="2022-04-12T16:49:26.496" v="813" actId="255"/>
          <ac:spMkLst>
            <pc:docMk/>
            <pc:sldMk cId="980741057" sldId="256"/>
            <ac:spMk id="4" creationId="{1B8FC556-6AAC-1241-AD8F-6499C63C21AD}"/>
          </ac:spMkLst>
        </pc:spChg>
        <pc:spChg chg="add del mod">
          <ac:chgData name="Martin Oprin (R1A)" userId="04db05c1-98d0-4824-986a-bc02414f02c2" providerId="ADAL" clId="{93EF5E06-CC5D-EC44-B5AC-44AD1CA92E82}" dt="2022-04-12T16:50:28.409" v="863"/>
          <ac:spMkLst>
            <pc:docMk/>
            <pc:sldMk cId="980741057" sldId="256"/>
            <ac:spMk id="5" creationId="{F888C9F4-5FBE-314F-BC97-52A7E952E339}"/>
          </ac:spMkLst>
        </pc:spChg>
        <pc:spChg chg="add mod">
          <ac:chgData name="Martin Oprin (R1A)" userId="04db05c1-98d0-4824-986a-bc02414f02c2" providerId="ADAL" clId="{93EF5E06-CC5D-EC44-B5AC-44AD1CA92E82}" dt="2022-04-12T16:50:38.490" v="866" actId="120"/>
          <ac:spMkLst>
            <pc:docMk/>
            <pc:sldMk cId="980741057" sldId="256"/>
            <ac:spMk id="6" creationId="{E05993E9-13C2-384A-BE8A-9B0C4D6A1AB7}"/>
          </ac:spMkLst>
        </pc:spChg>
      </pc:sldChg>
      <pc:sldChg chg="del">
        <pc:chgData name="Martin Oprin (R1A)" userId="04db05c1-98d0-4824-986a-bc02414f02c2" providerId="ADAL" clId="{93EF5E06-CC5D-EC44-B5AC-44AD1CA92E82}" dt="2022-04-12T14:40:17.752" v="0" actId="2696"/>
        <pc:sldMkLst>
          <pc:docMk/>
          <pc:sldMk cId="2349773616" sldId="257"/>
        </pc:sldMkLst>
      </pc:sldChg>
      <pc:sldChg chg="del">
        <pc:chgData name="Martin Oprin (R1A)" userId="04db05c1-98d0-4824-986a-bc02414f02c2" providerId="ADAL" clId="{93EF5E06-CC5D-EC44-B5AC-44AD1CA92E82}" dt="2022-04-12T16:54:06.345" v="867" actId="2696"/>
        <pc:sldMkLst>
          <pc:docMk/>
          <pc:sldMk cId="698444952" sldId="258"/>
        </pc:sldMkLst>
      </pc:sldChg>
      <pc:sldChg chg="addSp modSp mod">
        <pc:chgData name="Martin Oprin (R1A)" userId="04db05c1-98d0-4824-986a-bc02414f02c2" providerId="ADAL" clId="{93EF5E06-CC5D-EC44-B5AC-44AD1CA92E82}" dt="2022-04-12T14:53:33.927" v="236" actId="1076"/>
        <pc:sldMkLst>
          <pc:docMk/>
          <pc:sldMk cId="1192281321" sldId="259"/>
        </pc:sldMkLst>
        <pc:spChg chg="mod">
          <ac:chgData name="Martin Oprin (R1A)" userId="04db05c1-98d0-4824-986a-bc02414f02c2" providerId="ADAL" clId="{93EF5E06-CC5D-EC44-B5AC-44AD1CA92E82}" dt="2022-04-12T14:42:32.262" v="128" actId="20577"/>
          <ac:spMkLst>
            <pc:docMk/>
            <pc:sldMk cId="1192281321" sldId="259"/>
            <ac:spMk id="2" creationId="{30D2C933-07A1-384E-899E-0F400A953065}"/>
          </ac:spMkLst>
        </pc:spChg>
        <pc:spChg chg="mod">
          <ac:chgData name="Martin Oprin (R1A)" userId="04db05c1-98d0-4824-986a-bc02414f02c2" providerId="ADAL" clId="{93EF5E06-CC5D-EC44-B5AC-44AD1CA92E82}" dt="2022-04-12T14:43:13.860" v="221" actId="20577"/>
          <ac:spMkLst>
            <pc:docMk/>
            <pc:sldMk cId="1192281321" sldId="259"/>
            <ac:spMk id="3" creationId="{FE7675A3-B593-5F47-B015-597052FCDE09}"/>
          </ac:spMkLst>
        </pc:spChg>
        <pc:picChg chg="add mod">
          <ac:chgData name="Martin Oprin (R1A)" userId="04db05c1-98d0-4824-986a-bc02414f02c2" providerId="ADAL" clId="{93EF5E06-CC5D-EC44-B5AC-44AD1CA92E82}" dt="2022-04-12T14:51:27.095" v="226" actId="14100"/>
          <ac:picMkLst>
            <pc:docMk/>
            <pc:sldMk cId="1192281321" sldId="259"/>
            <ac:picMk id="4" creationId="{C30405DA-5D54-C349-A97C-861C1D9E5F41}"/>
          </ac:picMkLst>
        </pc:picChg>
        <pc:picChg chg="add mod">
          <ac:chgData name="Martin Oprin (R1A)" userId="04db05c1-98d0-4824-986a-bc02414f02c2" providerId="ADAL" clId="{93EF5E06-CC5D-EC44-B5AC-44AD1CA92E82}" dt="2022-04-12T14:52:57.177" v="231" actId="1076"/>
          <ac:picMkLst>
            <pc:docMk/>
            <pc:sldMk cId="1192281321" sldId="259"/>
            <ac:picMk id="1026" creationId="{33DBBD5F-13AE-2141-9F9C-A0B22C93513F}"/>
          </ac:picMkLst>
        </pc:picChg>
        <pc:picChg chg="add mod">
          <ac:chgData name="Martin Oprin (R1A)" userId="04db05c1-98d0-4824-986a-bc02414f02c2" providerId="ADAL" clId="{93EF5E06-CC5D-EC44-B5AC-44AD1CA92E82}" dt="2022-04-12T14:53:33.927" v="236" actId="1076"/>
          <ac:picMkLst>
            <pc:docMk/>
            <pc:sldMk cId="1192281321" sldId="259"/>
            <ac:picMk id="1028" creationId="{18A6B28B-E1BF-1845-A759-11550CD6FDC7}"/>
          </ac:picMkLst>
        </pc:picChg>
      </pc:sldChg>
      <pc:sldChg chg="addSp modSp mod">
        <pc:chgData name="Martin Oprin (R1A)" userId="04db05c1-98d0-4824-986a-bc02414f02c2" providerId="ADAL" clId="{93EF5E06-CC5D-EC44-B5AC-44AD1CA92E82}" dt="2022-04-12T15:00:01.957" v="435" actId="1076"/>
        <pc:sldMkLst>
          <pc:docMk/>
          <pc:sldMk cId="1961765460" sldId="263"/>
        </pc:sldMkLst>
        <pc:spChg chg="mod">
          <ac:chgData name="Martin Oprin (R1A)" userId="04db05c1-98d0-4824-986a-bc02414f02c2" providerId="ADAL" clId="{93EF5E06-CC5D-EC44-B5AC-44AD1CA92E82}" dt="2022-04-12T14:56:03.725" v="263"/>
          <ac:spMkLst>
            <pc:docMk/>
            <pc:sldMk cId="1961765460" sldId="263"/>
            <ac:spMk id="2" creationId="{C1418560-6ABD-0A4A-BD2C-07B2B535EF05}"/>
          </ac:spMkLst>
        </pc:spChg>
        <pc:spChg chg="mod">
          <ac:chgData name="Martin Oprin (R1A)" userId="04db05c1-98d0-4824-986a-bc02414f02c2" providerId="ADAL" clId="{93EF5E06-CC5D-EC44-B5AC-44AD1CA92E82}" dt="2022-04-12T14:56:47.910" v="292" actId="1076"/>
          <ac:spMkLst>
            <pc:docMk/>
            <pc:sldMk cId="1961765460" sldId="263"/>
            <ac:spMk id="3" creationId="{F4FEC66A-94EC-274A-B0AF-956486B6706A}"/>
          </ac:spMkLst>
        </pc:spChg>
        <pc:spChg chg="add mod">
          <ac:chgData name="Martin Oprin (R1A)" userId="04db05c1-98d0-4824-986a-bc02414f02c2" providerId="ADAL" clId="{93EF5E06-CC5D-EC44-B5AC-44AD1CA92E82}" dt="2022-04-12T14:56:15.348" v="266" actId="1076"/>
          <ac:spMkLst>
            <pc:docMk/>
            <pc:sldMk cId="1961765460" sldId="263"/>
            <ac:spMk id="4" creationId="{B670E731-6434-2E48-A9EC-819A694C379D}"/>
          </ac:spMkLst>
        </pc:spChg>
        <pc:spChg chg="add mod">
          <ac:chgData name="Martin Oprin (R1A)" userId="04db05c1-98d0-4824-986a-bc02414f02c2" providerId="ADAL" clId="{93EF5E06-CC5D-EC44-B5AC-44AD1CA92E82}" dt="2022-04-12T14:57:01.892" v="296" actId="1076"/>
          <ac:spMkLst>
            <pc:docMk/>
            <pc:sldMk cId="1961765460" sldId="263"/>
            <ac:spMk id="5" creationId="{5C932CCC-AB43-0046-BA4A-3F73E5BE310B}"/>
          </ac:spMkLst>
        </pc:spChg>
        <pc:picChg chg="add mod modCrop">
          <ac:chgData name="Martin Oprin (R1A)" userId="04db05c1-98d0-4824-986a-bc02414f02c2" providerId="ADAL" clId="{93EF5E06-CC5D-EC44-B5AC-44AD1CA92E82}" dt="2022-04-12T14:59:55.557" v="432" actId="1076"/>
          <ac:picMkLst>
            <pc:docMk/>
            <pc:sldMk cId="1961765460" sldId="263"/>
            <ac:picMk id="8" creationId="{3F1E132F-302B-DE45-BFBA-554AB0B5E6F3}"/>
          </ac:picMkLst>
        </pc:picChg>
        <pc:picChg chg="add mod">
          <ac:chgData name="Martin Oprin (R1A)" userId="04db05c1-98d0-4824-986a-bc02414f02c2" providerId="ADAL" clId="{93EF5E06-CC5D-EC44-B5AC-44AD1CA92E82}" dt="2022-04-12T14:56:28.947" v="271" actId="1076"/>
          <ac:picMkLst>
            <pc:docMk/>
            <pc:sldMk cId="1961765460" sldId="263"/>
            <ac:picMk id="2049" creationId="{6AFDFD42-6C27-AA45-95C3-81B2A2B7D2D4}"/>
          </ac:picMkLst>
        </pc:picChg>
        <pc:picChg chg="add mod">
          <ac:chgData name="Martin Oprin (R1A)" userId="04db05c1-98d0-4824-986a-bc02414f02c2" providerId="ADAL" clId="{93EF5E06-CC5D-EC44-B5AC-44AD1CA92E82}" dt="2022-04-12T15:00:01.957" v="435" actId="1076"/>
          <ac:picMkLst>
            <pc:docMk/>
            <pc:sldMk cId="1961765460" sldId="263"/>
            <ac:picMk id="2051" creationId="{29FBCF36-A383-8D49-A002-8155D7F87BEE}"/>
          </ac:picMkLst>
        </pc:picChg>
      </pc:sldChg>
      <pc:sldChg chg="ord">
        <pc:chgData name="Martin Oprin (R1A)" userId="04db05c1-98d0-4824-986a-bc02414f02c2" providerId="ADAL" clId="{93EF5E06-CC5D-EC44-B5AC-44AD1CA92E82}" dt="2022-04-12T14:55:37.946" v="237" actId="20578"/>
        <pc:sldMkLst>
          <pc:docMk/>
          <pc:sldMk cId="1154222597" sldId="264"/>
        </pc:sldMkLst>
      </pc:sldChg>
      <pc:sldChg chg="new del">
        <pc:chgData name="Martin Oprin (R1A)" userId="04db05c1-98d0-4824-986a-bc02414f02c2" providerId="ADAL" clId="{93EF5E06-CC5D-EC44-B5AC-44AD1CA92E82}" dt="2022-04-12T14:50:42.508" v="223" actId="2696"/>
        <pc:sldMkLst>
          <pc:docMk/>
          <pc:sldMk cId="1936964552" sldId="265"/>
        </pc:sldMkLst>
      </pc:sldChg>
      <pc:sldChg chg="addSp delSp modSp new mod">
        <pc:chgData name="Martin Oprin (R1A)" userId="04db05c1-98d0-4824-986a-bc02414f02c2" providerId="ADAL" clId="{93EF5E06-CC5D-EC44-B5AC-44AD1CA92E82}" dt="2022-04-12T15:09:55.685" v="563" actId="1076"/>
        <pc:sldMkLst>
          <pc:docMk/>
          <pc:sldMk cId="3348880857" sldId="265"/>
        </pc:sldMkLst>
        <pc:spChg chg="mod">
          <ac:chgData name="Martin Oprin (R1A)" userId="04db05c1-98d0-4824-986a-bc02414f02c2" providerId="ADAL" clId="{93EF5E06-CC5D-EC44-B5AC-44AD1CA92E82}" dt="2022-04-12T15:06:51.371" v="540"/>
          <ac:spMkLst>
            <pc:docMk/>
            <pc:sldMk cId="3348880857" sldId="265"/>
            <ac:spMk id="2" creationId="{B42EA757-729B-EC4A-A60E-F34EA2ACBCCF}"/>
          </ac:spMkLst>
        </pc:spChg>
        <pc:spChg chg="mod">
          <ac:chgData name="Martin Oprin (R1A)" userId="04db05c1-98d0-4824-986a-bc02414f02c2" providerId="ADAL" clId="{93EF5E06-CC5D-EC44-B5AC-44AD1CA92E82}" dt="2022-04-12T15:09:30.836" v="556" actId="1076"/>
          <ac:spMkLst>
            <pc:docMk/>
            <pc:sldMk cId="3348880857" sldId="265"/>
            <ac:spMk id="3" creationId="{DBD0C45A-4D41-CD40-81DA-8225BF78CA8F}"/>
          </ac:spMkLst>
        </pc:spChg>
        <pc:spChg chg="add mod">
          <ac:chgData name="Martin Oprin (R1A)" userId="04db05c1-98d0-4824-986a-bc02414f02c2" providerId="ADAL" clId="{93EF5E06-CC5D-EC44-B5AC-44AD1CA92E82}" dt="2022-04-12T15:03:01.712" v="443" actId="14100"/>
          <ac:spMkLst>
            <pc:docMk/>
            <pc:sldMk cId="3348880857" sldId="265"/>
            <ac:spMk id="4" creationId="{9EB2B8D0-A5A5-8B4B-A548-81DA8E53C514}"/>
          </ac:spMkLst>
        </pc:spChg>
        <pc:spChg chg="add mod">
          <ac:chgData name="Martin Oprin (R1A)" userId="04db05c1-98d0-4824-986a-bc02414f02c2" providerId="ADAL" clId="{93EF5E06-CC5D-EC44-B5AC-44AD1CA92E82}" dt="2022-04-12T15:04:55.028" v="518" actId="14100"/>
          <ac:spMkLst>
            <pc:docMk/>
            <pc:sldMk cId="3348880857" sldId="265"/>
            <ac:spMk id="5" creationId="{87D6620F-3E4F-4B46-89AC-C72ACDF514B7}"/>
          </ac:spMkLst>
        </pc:spChg>
        <pc:picChg chg="add del mod">
          <ac:chgData name="Martin Oprin (R1A)" userId="04db05c1-98d0-4824-986a-bc02414f02c2" providerId="ADAL" clId="{93EF5E06-CC5D-EC44-B5AC-44AD1CA92E82}" dt="2022-04-12T15:06:08.157" v="529" actId="21"/>
          <ac:picMkLst>
            <pc:docMk/>
            <pc:sldMk cId="3348880857" sldId="265"/>
            <ac:picMk id="9" creationId="{DF53F291-9A30-6D4A-82A9-28465648F37E}"/>
          </ac:picMkLst>
        </pc:picChg>
        <pc:picChg chg="add mod">
          <ac:chgData name="Martin Oprin (R1A)" userId="04db05c1-98d0-4824-986a-bc02414f02c2" providerId="ADAL" clId="{93EF5E06-CC5D-EC44-B5AC-44AD1CA92E82}" dt="2022-04-12T15:09:26.918" v="555" actId="1076"/>
          <ac:picMkLst>
            <pc:docMk/>
            <pc:sldMk cId="3348880857" sldId="265"/>
            <ac:picMk id="3073" creationId="{97DF2D21-CFE9-7E40-B6EA-4FAD0F727687}"/>
          </ac:picMkLst>
        </pc:picChg>
        <pc:picChg chg="add mod">
          <ac:chgData name="Martin Oprin (R1A)" userId="04db05c1-98d0-4824-986a-bc02414f02c2" providerId="ADAL" clId="{93EF5E06-CC5D-EC44-B5AC-44AD1CA92E82}" dt="2022-04-12T15:09:51.784" v="561" actId="1076"/>
          <ac:picMkLst>
            <pc:docMk/>
            <pc:sldMk cId="3348880857" sldId="265"/>
            <ac:picMk id="3075" creationId="{4AFF9BA9-D9A7-0447-898D-B84E61E20640}"/>
          </ac:picMkLst>
        </pc:picChg>
        <pc:picChg chg="add del mod">
          <ac:chgData name="Martin Oprin (R1A)" userId="04db05c1-98d0-4824-986a-bc02414f02c2" providerId="ADAL" clId="{93EF5E06-CC5D-EC44-B5AC-44AD1CA92E82}" dt="2022-04-12T15:06:01.553" v="527" actId="21"/>
          <ac:picMkLst>
            <pc:docMk/>
            <pc:sldMk cId="3348880857" sldId="265"/>
            <ac:picMk id="3078" creationId="{22D87910-2319-BF40-8875-940808C25ECD}"/>
          </ac:picMkLst>
        </pc:picChg>
        <pc:picChg chg="add mod">
          <ac:chgData name="Martin Oprin (R1A)" userId="04db05c1-98d0-4824-986a-bc02414f02c2" providerId="ADAL" clId="{93EF5E06-CC5D-EC44-B5AC-44AD1CA92E82}" dt="2022-04-12T15:09:55.685" v="563" actId="1076"/>
          <ac:picMkLst>
            <pc:docMk/>
            <pc:sldMk cId="3348880857" sldId="265"/>
            <ac:picMk id="3080" creationId="{F08B491F-0D78-6A43-BFD3-629FB7D1B866}"/>
          </ac:picMkLst>
        </pc:picChg>
      </pc:sldChg>
      <pc:sldChg chg="addSp delSp modSp new">
        <pc:chgData name="Martin Oprin (R1A)" userId="04db05c1-98d0-4824-986a-bc02414f02c2" providerId="ADAL" clId="{93EF5E06-CC5D-EC44-B5AC-44AD1CA92E82}" dt="2022-04-12T15:06:24.589" v="536" actId="1076"/>
        <pc:sldMkLst>
          <pc:docMk/>
          <pc:sldMk cId="1200554983" sldId="266"/>
        </pc:sldMkLst>
        <pc:spChg chg="del">
          <ac:chgData name="Martin Oprin (R1A)" userId="04db05c1-98d0-4824-986a-bc02414f02c2" providerId="ADAL" clId="{93EF5E06-CC5D-EC44-B5AC-44AD1CA92E82}" dt="2022-04-12T15:06:05.062" v="528"/>
          <ac:spMkLst>
            <pc:docMk/>
            <pc:sldMk cId="1200554983" sldId="266"/>
            <ac:spMk id="3" creationId="{F95D7AD4-29FF-774C-BFC5-9EFDBF40C73B}"/>
          </ac:spMkLst>
        </pc:spChg>
        <pc:picChg chg="add mod">
          <ac:chgData name="Martin Oprin (R1A)" userId="04db05c1-98d0-4824-986a-bc02414f02c2" providerId="ADAL" clId="{93EF5E06-CC5D-EC44-B5AC-44AD1CA92E82}" dt="2022-04-12T15:06:21.469" v="535" actId="1076"/>
          <ac:picMkLst>
            <pc:docMk/>
            <pc:sldMk cId="1200554983" sldId="266"/>
            <ac:picMk id="4" creationId="{08C690AD-9408-4E45-A768-71CD7F9EADDD}"/>
          </ac:picMkLst>
        </pc:picChg>
        <pc:picChg chg="add mod">
          <ac:chgData name="Martin Oprin (R1A)" userId="04db05c1-98d0-4824-986a-bc02414f02c2" providerId="ADAL" clId="{93EF5E06-CC5D-EC44-B5AC-44AD1CA92E82}" dt="2022-04-12T15:06:24.589" v="536" actId="1076"/>
          <ac:picMkLst>
            <pc:docMk/>
            <pc:sldMk cId="1200554983" sldId="266"/>
            <ac:picMk id="5" creationId="{F7594F5B-0527-124C-A15A-E0840461E8B0}"/>
          </ac:picMkLst>
        </pc:picChg>
      </pc:sldChg>
      <pc:sldChg chg="addSp modSp new mod">
        <pc:chgData name="Martin Oprin (R1A)" userId="04db05c1-98d0-4824-986a-bc02414f02c2" providerId="ADAL" clId="{93EF5E06-CC5D-EC44-B5AC-44AD1CA92E82}" dt="2022-04-12T15:21:33.330" v="645" actId="1076"/>
        <pc:sldMkLst>
          <pc:docMk/>
          <pc:sldMk cId="4059172818" sldId="267"/>
        </pc:sldMkLst>
        <pc:spChg chg="mod">
          <ac:chgData name="Martin Oprin (R1A)" userId="04db05c1-98d0-4824-986a-bc02414f02c2" providerId="ADAL" clId="{93EF5E06-CC5D-EC44-B5AC-44AD1CA92E82}" dt="2022-04-12T15:11:57.222" v="576" actId="20577"/>
          <ac:spMkLst>
            <pc:docMk/>
            <pc:sldMk cId="4059172818" sldId="267"/>
            <ac:spMk id="2" creationId="{2686E848-E995-854E-A6AA-BA5893EC10A1}"/>
          </ac:spMkLst>
        </pc:spChg>
        <pc:spChg chg="mod">
          <ac:chgData name="Martin Oprin (R1A)" userId="04db05c1-98d0-4824-986a-bc02414f02c2" providerId="ADAL" clId="{93EF5E06-CC5D-EC44-B5AC-44AD1CA92E82}" dt="2022-04-12T15:13:29.867" v="634" actId="20577"/>
          <ac:spMkLst>
            <pc:docMk/>
            <pc:sldMk cId="4059172818" sldId="267"/>
            <ac:spMk id="3" creationId="{6B42CC14-D82C-CE4C-8868-4CA9AA894D22}"/>
          </ac:spMkLst>
        </pc:spChg>
        <pc:spChg chg="add mod">
          <ac:chgData name="Martin Oprin (R1A)" userId="04db05c1-98d0-4824-986a-bc02414f02c2" providerId="ADAL" clId="{93EF5E06-CC5D-EC44-B5AC-44AD1CA92E82}" dt="2022-04-12T15:12:09.900" v="582" actId="1076"/>
          <ac:spMkLst>
            <pc:docMk/>
            <pc:sldMk cId="4059172818" sldId="267"/>
            <ac:spMk id="4" creationId="{1D981691-49D7-144E-B929-A47ED31FBC93}"/>
          </ac:spMkLst>
        </pc:spChg>
        <pc:spChg chg="add mod">
          <ac:chgData name="Martin Oprin (R1A)" userId="04db05c1-98d0-4824-986a-bc02414f02c2" providerId="ADAL" clId="{93EF5E06-CC5D-EC44-B5AC-44AD1CA92E82}" dt="2022-04-12T15:12:23.286" v="585" actId="14100"/>
          <ac:spMkLst>
            <pc:docMk/>
            <pc:sldMk cId="4059172818" sldId="267"/>
            <ac:spMk id="5" creationId="{D0B57DD0-C819-5846-B24B-75B3DF9E6207}"/>
          </ac:spMkLst>
        </pc:spChg>
        <pc:picChg chg="add mod">
          <ac:chgData name="Martin Oprin (R1A)" userId="04db05c1-98d0-4824-986a-bc02414f02c2" providerId="ADAL" clId="{93EF5E06-CC5D-EC44-B5AC-44AD1CA92E82}" dt="2022-04-12T15:21:33.330" v="645" actId="1076"/>
          <ac:picMkLst>
            <pc:docMk/>
            <pc:sldMk cId="4059172818" sldId="267"/>
            <ac:picMk id="5121" creationId="{7F1E0EE9-E077-5C42-A4C4-5A0CD7D603F8}"/>
          </ac:picMkLst>
        </pc:picChg>
        <pc:picChg chg="add mod">
          <ac:chgData name="Martin Oprin (R1A)" userId="04db05c1-98d0-4824-986a-bc02414f02c2" providerId="ADAL" clId="{93EF5E06-CC5D-EC44-B5AC-44AD1CA92E82}" dt="2022-04-12T15:21:28.367" v="644" actId="1076"/>
          <ac:picMkLst>
            <pc:docMk/>
            <pc:sldMk cId="4059172818" sldId="267"/>
            <ac:picMk id="5123" creationId="{01A40689-446A-594E-A4D3-959369DC3FD8}"/>
          </ac:picMkLst>
        </pc:picChg>
        <pc:picChg chg="add mod">
          <ac:chgData name="Martin Oprin (R1A)" userId="04db05c1-98d0-4824-986a-bc02414f02c2" providerId="ADAL" clId="{93EF5E06-CC5D-EC44-B5AC-44AD1CA92E82}" dt="2022-04-12T15:21:22.665" v="643" actId="1076"/>
          <ac:picMkLst>
            <pc:docMk/>
            <pc:sldMk cId="4059172818" sldId="267"/>
            <ac:picMk id="5126" creationId="{69D17B40-2C5C-6745-A559-62655AB34094}"/>
          </ac:picMkLst>
        </pc:picChg>
      </pc:sldChg>
      <pc:sldChg chg="modSp new mod">
        <pc:chgData name="Martin Oprin (R1A)" userId="04db05c1-98d0-4824-986a-bc02414f02c2" providerId="ADAL" clId="{93EF5E06-CC5D-EC44-B5AC-44AD1CA92E82}" dt="2022-04-12T15:24:26.910" v="659"/>
        <pc:sldMkLst>
          <pc:docMk/>
          <pc:sldMk cId="98298109" sldId="268"/>
        </pc:sldMkLst>
        <pc:spChg chg="mod">
          <ac:chgData name="Martin Oprin (R1A)" userId="04db05c1-98d0-4824-986a-bc02414f02c2" providerId="ADAL" clId="{93EF5E06-CC5D-EC44-B5AC-44AD1CA92E82}" dt="2022-04-12T15:24:25.392" v="658" actId="20577"/>
          <ac:spMkLst>
            <pc:docMk/>
            <pc:sldMk cId="98298109" sldId="268"/>
            <ac:spMk id="2" creationId="{E4C8E465-1C06-784F-8280-CA58D3201222}"/>
          </ac:spMkLst>
        </pc:spChg>
        <pc:spChg chg="mod">
          <ac:chgData name="Martin Oprin (R1A)" userId="04db05c1-98d0-4824-986a-bc02414f02c2" providerId="ADAL" clId="{93EF5E06-CC5D-EC44-B5AC-44AD1CA92E82}" dt="2022-04-12T15:24:26.910" v="659"/>
          <ac:spMkLst>
            <pc:docMk/>
            <pc:sldMk cId="98298109" sldId="268"/>
            <ac:spMk id="3" creationId="{3EE0C574-19B1-F748-AC77-E58552A750AB}"/>
          </ac:spMkLst>
        </pc:spChg>
      </pc:sldChg>
      <pc:sldChg chg="addSp modSp new mod">
        <pc:chgData name="Martin Oprin (R1A)" userId="04db05c1-98d0-4824-986a-bc02414f02c2" providerId="ADAL" clId="{93EF5E06-CC5D-EC44-B5AC-44AD1CA92E82}" dt="2022-04-12T17:48:28.628" v="1052" actId="20577"/>
        <pc:sldMkLst>
          <pc:docMk/>
          <pc:sldMk cId="265878156" sldId="269"/>
        </pc:sldMkLst>
        <pc:spChg chg="mod">
          <ac:chgData name="Martin Oprin (R1A)" userId="04db05c1-98d0-4824-986a-bc02414f02c2" providerId="ADAL" clId="{93EF5E06-CC5D-EC44-B5AC-44AD1CA92E82}" dt="2022-04-12T15:25:16.322" v="664" actId="20577"/>
          <ac:spMkLst>
            <pc:docMk/>
            <pc:sldMk cId="265878156" sldId="269"/>
            <ac:spMk id="2" creationId="{A34E599F-A0AB-FB42-9FFF-846EBD5657A4}"/>
          </ac:spMkLst>
        </pc:spChg>
        <pc:spChg chg="mod">
          <ac:chgData name="Martin Oprin (R1A)" userId="04db05c1-98d0-4824-986a-bc02414f02c2" providerId="ADAL" clId="{93EF5E06-CC5D-EC44-B5AC-44AD1CA92E82}" dt="2022-04-12T17:48:28.628" v="1052" actId="20577"/>
          <ac:spMkLst>
            <pc:docMk/>
            <pc:sldMk cId="265878156" sldId="269"/>
            <ac:spMk id="3" creationId="{41DA4B41-CF35-3E4C-B169-6383D78E3DB6}"/>
          </ac:spMkLst>
        </pc:spChg>
        <pc:picChg chg="add mod">
          <ac:chgData name="Martin Oprin (R1A)" userId="04db05c1-98d0-4824-986a-bc02414f02c2" providerId="ADAL" clId="{93EF5E06-CC5D-EC44-B5AC-44AD1CA92E82}" dt="2022-04-12T15:25:50.031" v="668" actId="1076"/>
          <ac:picMkLst>
            <pc:docMk/>
            <pc:sldMk cId="265878156" sldId="269"/>
            <ac:picMk id="4" creationId="{77C5ADEA-84A7-7945-BA4A-E1AF48CE8639}"/>
          </ac:picMkLst>
        </pc:picChg>
      </pc:sldChg>
      <pc:sldChg chg="addSp modSp new mod">
        <pc:chgData name="Martin Oprin (R1A)" userId="04db05c1-98d0-4824-986a-bc02414f02c2" providerId="ADAL" clId="{93EF5E06-CC5D-EC44-B5AC-44AD1CA92E82}" dt="2022-04-14T08:36:08.124" v="1055" actId="20577"/>
        <pc:sldMkLst>
          <pc:docMk/>
          <pc:sldMk cId="1688132896" sldId="270"/>
        </pc:sldMkLst>
        <pc:spChg chg="mod">
          <ac:chgData name="Martin Oprin (R1A)" userId="04db05c1-98d0-4824-986a-bc02414f02c2" providerId="ADAL" clId="{93EF5E06-CC5D-EC44-B5AC-44AD1CA92E82}" dt="2022-04-12T15:26:45.217" v="677" actId="20577"/>
          <ac:spMkLst>
            <pc:docMk/>
            <pc:sldMk cId="1688132896" sldId="270"/>
            <ac:spMk id="2" creationId="{5BE05A46-54EE-304C-AC96-BB6D225C0BC9}"/>
          </ac:spMkLst>
        </pc:spChg>
        <pc:spChg chg="mod">
          <ac:chgData name="Martin Oprin (R1A)" userId="04db05c1-98d0-4824-986a-bc02414f02c2" providerId="ADAL" clId="{93EF5E06-CC5D-EC44-B5AC-44AD1CA92E82}" dt="2022-04-14T08:36:08.124" v="1055" actId="20577"/>
          <ac:spMkLst>
            <pc:docMk/>
            <pc:sldMk cId="1688132896" sldId="270"/>
            <ac:spMk id="3" creationId="{AF06CBB8-9BFF-3E4C-9A66-EB34E0AA3439}"/>
          </ac:spMkLst>
        </pc:spChg>
        <pc:picChg chg="add mod">
          <ac:chgData name="Martin Oprin (R1A)" userId="04db05c1-98d0-4824-986a-bc02414f02c2" providerId="ADAL" clId="{93EF5E06-CC5D-EC44-B5AC-44AD1CA92E82}" dt="2022-04-12T15:27:08.744" v="679" actId="14100"/>
          <ac:picMkLst>
            <pc:docMk/>
            <pc:sldMk cId="1688132896" sldId="270"/>
            <ac:picMk id="4" creationId="{0FDF5605-C9BC-5B4D-9963-73BC0BE9594A}"/>
          </ac:picMkLst>
        </pc:picChg>
      </pc:sldChg>
      <pc:sldChg chg="modSp new mod">
        <pc:chgData name="Martin Oprin (R1A)" userId="04db05c1-98d0-4824-986a-bc02414f02c2" providerId="ADAL" clId="{93EF5E06-CC5D-EC44-B5AC-44AD1CA92E82}" dt="2022-04-12T15:28:01.875" v="703" actId="20577"/>
        <pc:sldMkLst>
          <pc:docMk/>
          <pc:sldMk cId="3169595003" sldId="271"/>
        </pc:sldMkLst>
        <pc:spChg chg="mod">
          <ac:chgData name="Martin Oprin (R1A)" userId="04db05c1-98d0-4824-986a-bc02414f02c2" providerId="ADAL" clId="{93EF5E06-CC5D-EC44-B5AC-44AD1CA92E82}" dt="2022-04-12T15:28:01.875" v="703" actId="20577"/>
          <ac:spMkLst>
            <pc:docMk/>
            <pc:sldMk cId="3169595003" sldId="271"/>
            <ac:spMk id="2" creationId="{142682FE-D1BA-4E45-A40D-127C91E3DD0D}"/>
          </ac:spMkLst>
        </pc:spChg>
        <pc:spChg chg="mod">
          <ac:chgData name="Martin Oprin (R1A)" userId="04db05c1-98d0-4824-986a-bc02414f02c2" providerId="ADAL" clId="{93EF5E06-CC5D-EC44-B5AC-44AD1CA92E82}" dt="2022-04-12T15:27:28.933" v="681"/>
          <ac:spMkLst>
            <pc:docMk/>
            <pc:sldMk cId="3169595003" sldId="271"/>
            <ac:spMk id="3" creationId="{DBE8DF43-B36A-FF4A-BB06-79CF6AD17E7C}"/>
          </ac:spMkLst>
        </pc:spChg>
      </pc:sldChg>
      <pc:sldChg chg="addSp modSp new mod">
        <pc:chgData name="Martin Oprin (R1A)" userId="04db05c1-98d0-4824-986a-bc02414f02c2" providerId="ADAL" clId="{93EF5E06-CC5D-EC44-B5AC-44AD1CA92E82}" dt="2022-04-12T15:29:15.628" v="710" actId="14100"/>
        <pc:sldMkLst>
          <pc:docMk/>
          <pc:sldMk cId="1600959958" sldId="272"/>
        </pc:sldMkLst>
        <pc:spChg chg="mod">
          <ac:chgData name="Martin Oprin (R1A)" userId="04db05c1-98d0-4824-986a-bc02414f02c2" providerId="ADAL" clId="{93EF5E06-CC5D-EC44-B5AC-44AD1CA92E82}" dt="2022-04-12T15:27:56.767" v="696" actId="20577"/>
          <ac:spMkLst>
            <pc:docMk/>
            <pc:sldMk cId="1600959958" sldId="272"/>
            <ac:spMk id="2" creationId="{D199475E-8295-9140-9B7B-C6C9214944FE}"/>
          </ac:spMkLst>
        </pc:spChg>
        <pc:spChg chg="mod">
          <ac:chgData name="Martin Oprin (R1A)" userId="04db05c1-98d0-4824-986a-bc02414f02c2" providerId="ADAL" clId="{93EF5E06-CC5D-EC44-B5AC-44AD1CA92E82}" dt="2022-04-12T15:28:52.588" v="706" actId="1076"/>
          <ac:spMkLst>
            <pc:docMk/>
            <pc:sldMk cId="1600959958" sldId="272"/>
            <ac:spMk id="3" creationId="{2FAAAC69-9E67-7843-B905-4702FD77C143}"/>
          </ac:spMkLst>
        </pc:spChg>
        <pc:spChg chg="add mod">
          <ac:chgData name="Martin Oprin (R1A)" userId="04db05c1-98d0-4824-986a-bc02414f02c2" providerId="ADAL" clId="{93EF5E06-CC5D-EC44-B5AC-44AD1CA92E82}" dt="2022-04-12T15:28:52.588" v="706" actId="1076"/>
          <ac:spMkLst>
            <pc:docMk/>
            <pc:sldMk cId="1600959958" sldId="272"/>
            <ac:spMk id="4" creationId="{B9372765-96A9-C34B-956C-31804D766A99}"/>
          </ac:spMkLst>
        </pc:spChg>
        <pc:picChg chg="add mod">
          <ac:chgData name="Martin Oprin (R1A)" userId="04db05c1-98d0-4824-986a-bc02414f02c2" providerId="ADAL" clId="{93EF5E06-CC5D-EC44-B5AC-44AD1CA92E82}" dt="2022-04-12T15:29:15.628" v="710" actId="14100"/>
          <ac:picMkLst>
            <pc:docMk/>
            <pc:sldMk cId="1600959958" sldId="272"/>
            <ac:picMk id="6145" creationId="{2CE1EF99-E496-E74F-AF91-B9C89C46CABD}"/>
          </ac:picMkLst>
        </pc:picChg>
      </pc:sldChg>
      <pc:sldChg chg="addSp delSp modSp new">
        <pc:chgData name="Martin Oprin (R1A)" userId="04db05c1-98d0-4824-986a-bc02414f02c2" providerId="ADAL" clId="{93EF5E06-CC5D-EC44-B5AC-44AD1CA92E82}" dt="2022-04-12T15:30:17.778" v="715" actId="1076"/>
        <pc:sldMkLst>
          <pc:docMk/>
          <pc:sldMk cId="1585770770" sldId="273"/>
        </pc:sldMkLst>
        <pc:spChg chg="del">
          <ac:chgData name="Martin Oprin (R1A)" userId="04db05c1-98d0-4824-986a-bc02414f02c2" providerId="ADAL" clId="{93EF5E06-CC5D-EC44-B5AC-44AD1CA92E82}" dt="2022-04-12T15:30:03.130" v="712"/>
          <ac:spMkLst>
            <pc:docMk/>
            <pc:sldMk cId="1585770770" sldId="273"/>
            <ac:spMk id="3" creationId="{82F1545A-393E-104F-A277-6AC46B344545}"/>
          </ac:spMkLst>
        </pc:spChg>
        <pc:picChg chg="add mod">
          <ac:chgData name="Martin Oprin (R1A)" userId="04db05c1-98d0-4824-986a-bc02414f02c2" providerId="ADAL" clId="{93EF5E06-CC5D-EC44-B5AC-44AD1CA92E82}" dt="2022-04-12T15:30:07.562" v="713" actId="1076"/>
          <ac:picMkLst>
            <pc:docMk/>
            <pc:sldMk cId="1585770770" sldId="273"/>
            <ac:picMk id="4" creationId="{E2035D3E-AABB-314D-8303-28B1DA0380E4}"/>
          </ac:picMkLst>
        </pc:picChg>
        <pc:picChg chg="add mod">
          <ac:chgData name="Martin Oprin (R1A)" userId="04db05c1-98d0-4824-986a-bc02414f02c2" providerId="ADAL" clId="{93EF5E06-CC5D-EC44-B5AC-44AD1CA92E82}" dt="2022-04-12T15:30:17.778" v="715" actId="1076"/>
          <ac:picMkLst>
            <pc:docMk/>
            <pc:sldMk cId="1585770770" sldId="273"/>
            <ac:picMk id="5" creationId="{C593308A-E077-B747-9BC9-6AE66C3AE938}"/>
          </ac:picMkLst>
        </pc:picChg>
      </pc:sldChg>
      <pc:sldChg chg="modSp new mod">
        <pc:chgData name="Martin Oprin (R1A)" userId="04db05c1-98d0-4824-986a-bc02414f02c2" providerId="ADAL" clId="{93EF5E06-CC5D-EC44-B5AC-44AD1CA92E82}" dt="2022-04-14T08:38:51.399" v="1111" actId="20577"/>
        <pc:sldMkLst>
          <pc:docMk/>
          <pc:sldMk cId="1621371562" sldId="274"/>
        </pc:sldMkLst>
        <pc:spChg chg="mod">
          <ac:chgData name="Martin Oprin (R1A)" userId="04db05c1-98d0-4824-986a-bc02414f02c2" providerId="ADAL" clId="{93EF5E06-CC5D-EC44-B5AC-44AD1CA92E82}" dt="2022-04-12T16:45:42.861" v="727" actId="403"/>
          <ac:spMkLst>
            <pc:docMk/>
            <pc:sldMk cId="1621371562" sldId="274"/>
            <ac:spMk id="2" creationId="{C1354CD1-B006-B346-8B73-ED3743069E79}"/>
          </ac:spMkLst>
        </pc:spChg>
        <pc:spChg chg="mod">
          <ac:chgData name="Martin Oprin (R1A)" userId="04db05c1-98d0-4824-986a-bc02414f02c2" providerId="ADAL" clId="{93EF5E06-CC5D-EC44-B5AC-44AD1CA92E82}" dt="2022-04-14T08:38:51.399" v="1111" actId="20577"/>
          <ac:spMkLst>
            <pc:docMk/>
            <pc:sldMk cId="1621371562" sldId="274"/>
            <ac:spMk id="3" creationId="{4B4AEBC0-6955-1240-81D7-058DFD53A7AC}"/>
          </ac:spMkLst>
        </pc:spChg>
      </pc:sldChg>
      <pc:sldChg chg="addSp modSp new mod">
        <pc:chgData name="Martin Oprin (R1A)" userId="04db05c1-98d0-4824-986a-bc02414f02c2" providerId="ADAL" clId="{93EF5E06-CC5D-EC44-B5AC-44AD1CA92E82}" dt="2022-04-12T16:59:39.036" v="1050" actId="14100"/>
        <pc:sldMkLst>
          <pc:docMk/>
          <pc:sldMk cId="3610989353" sldId="275"/>
        </pc:sldMkLst>
        <pc:spChg chg="mod">
          <ac:chgData name="Martin Oprin (R1A)" userId="04db05c1-98d0-4824-986a-bc02414f02c2" providerId="ADAL" clId="{93EF5E06-CC5D-EC44-B5AC-44AD1CA92E82}" dt="2022-04-12T16:54:48.543" v="898" actId="20577"/>
          <ac:spMkLst>
            <pc:docMk/>
            <pc:sldMk cId="3610989353" sldId="275"/>
            <ac:spMk id="2" creationId="{9846780D-FC50-9A4C-8025-08745AA79BCE}"/>
          </ac:spMkLst>
        </pc:spChg>
        <pc:spChg chg="mod">
          <ac:chgData name="Martin Oprin (R1A)" userId="04db05c1-98d0-4824-986a-bc02414f02c2" providerId="ADAL" clId="{93EF5E06-CC5D-EC44-B5AC-44AD1CA92E82}" dt="2022-04-12T16:58:17.036" v="1044" actId="20577"/>
          <ac:spMkLst>
            <pc:docMk/>
            <pc:sldMk cId="3610989353" sldId="275"/>
            <ac:spMk id="3" creationId="{C4A3DC58-B51B-204E-B86E-8C6B1E06454F}"/>
          </ac:spMkLst>
        </pc:spChg>
        <pc:picChg chg="add mod">
          <ac:chgData name="Martin Oprin (R1A)" userId="04db05c1-98d0-4824-986a-bc02414f02c2" providerId="ADAL" clId="{93EF5E06-CC5D-EC44-B5AC-44AD1CA92E82}" dt="2022-04-12T16:59:13.433" v="1047" actId="1076"/>
          <ac:picMkLst>
            <pc:docMk/>
            <pc:sldMk cId="3610989353" sldId="275"/>
            <ac:picMk id="1026" creationId="{EC1F19B1-C076-2544-8770-5912E602A733}"/>
          </ac:picMkLst>
        </pc:picChg>
        <pc:picChg chg="add mod">
          <ac:chgData name="Martin Oprin (R1A)" userId="04db05c1-98d0-4824-986a-bc02414f02c2" providerId="ADAL" clId="{93EF5E06-CC5D-EC44-B5AC-44AD1CA92E82}" dt="2022-04-12T16:59:39.036" v="1050" actId="14100"/>
          <ac:picMkLst>
            <pc:docMk/>
            <pc:sldMk cId="3610989353" sldId="275"/>
            <ac:picMk id="1028" creationId="{EDDBA7E1-A5F6-674E-8E0A-5BA1979A7DA2}"/>
          </ac:picMkLst>
        </pc:picChg>
      </pc:sldChg>
    </pc:docChg>
  </pc:docChgLst>
</pc:chgInfo>
</file>

<file path=ppt/media/hdphoto1.wdp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I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1353B2-67AB-8A4D-8F0C-897A88FD73C9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I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703CA2-CB1C-A74A-AA95-3A900AEB66B1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301477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8F2060-E575-5446-B113-EC40DBF149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B0BC76-31AA-6546-87D4-95D84D281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30A15-250F-1444-8261-274853A55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9360F-7E2D-0045-8E87-AD5EED0FE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31EDCE-17DE-EA4D-9A9A-8CDEC8111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652972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711DE2-4B05-9D4F-B09E-CECA35BA0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01AD44-6224-044A-8A6E-F18A4C1E70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3DC7F-DD66-3341-9ED7-DC2879BE5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969FC-CF16-2042-A2F3-4B7A1677B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5EF88B-8583-7F44-8D00-BE8ABDE82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405952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1D2291-55D9-9B44-8AE7-98A4CABD2C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9BE667-78AF-9A4E-935B-FDA62A55A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674BE-A0D6-5040-8551-8666840D7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0AA46-7123-214A-AAAD-C81F826D5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94743F-70BA-E04B-8C13-CB112FEFD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620643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B9D44-0C78-424F-B948-9FE3862FEE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8B89F2-26D6-294E-86E2-4D81C1AA0A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52DE1F-B9B5-3547-8807-C89D2FB69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5E5EFE-0F99-2146-9C7A-DE716D645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C5C38-5721-D046-8673-ACA5A8EE0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801809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16EFB-2D38-DE45-ACE6-1C1075B81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CE79AB-6C06-C04E-8123-A5975516F0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908F2E-4A2F-4343-AA07-5A7A92CBE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7790A-BC6F-C047-A60C-CDDEF687D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02C2A3-A77A-1248-A8CC-BB8C266C8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5226780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0CA4-66DD-7D4B-899E-D78B0ACC2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93849-9233-E649-813A-E373AEBC73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B89EBF-4566-FA48-9026-7B7C3102E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897029-9F3D-064F-876B-A0D1E76C2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EA11B8-D438-854F-9B74-22578BF95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4089E-BCD2-F64D-B0D7-73E41ED0F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2228321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1601B-DD27-674E-9AF3-160A68CFE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E2FC9F-1704-2349-BE60-4162DF76E1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BADE12-315F-CD48-822C-67D9AEFC5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814DF4-DD07-A142-AA96-1929051DA7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69C176-45AB-B34A-97ED-365EAB02A2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24F6721-7F37-D048-BE06-EC83E9978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4E7363-1DE3-F842-8EC4-C21309822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E8720E-5B26-8145-A21F-84F6AC6E8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245084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3CFD4-C78C-EE40-A80A-DBB84C081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0214C5-CE7E-1F45-AE89-160EBC468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DB9A24-6354-D345-B279-33BF81871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7AE553-CE8A-454B-9114-5F79FC9DE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3112682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83D646-F088-E847-91A2-EB7C6B1FC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9FE764-4053-6240-9AB3-40F63623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F8168-D2AF-F347-874F-51D11F934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2972969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C937F-0EF1-3C43-A16B-A0B06E098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B0DFAF-2ADC-3F45-8E6E-82789F0575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D4A546-8BB4-CD46-8F59-FEEB44BE94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AB2B24-49AE-374A-85F4-955CC7E7F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43FD44-6A65-B349-AEDF-91FAB13044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68C5D-D33B-3846-90CD-AF8A4307E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3714699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FB7AC-489E-BB48-BAF0-062BA98F0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17C32C-DF97-4442-B4F5-651E623494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4C9909-1AE4-9C44-979C-2E8DABC8AA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B856A-E714-E14B-937A-582D8ABC0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6BD70-771C-3C46-B527-BDC3298FC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FCD0C-6F54-9640-A8FF-3D89C01B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417992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3234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Glass trans="47000" scaling="43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6483E08-F543-A043-B2E9-F872383C3C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3479CB-AD10-244E-A4A8-B0CB34AB0C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4F462-E617-E140-8B1F-2EBF659BC9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942A0-D30E-5E4B-B548-824A729DC764}" type="datetimeFigureOut">
              <a:rPr lang="en-SI" smtClean="0"/>
              <a:t>14/04/2022</a:t>
            </a:fld>
            <a:endParaRPr lang="en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87679-55BA-A748-B791-8A07A0EEBA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16B596-9371-E14E-B27A-4F7FA4E876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3F74F-04B3-1645-9324-5F4AAB943A5E}" type="slidenum">
              <a:rPr lang="en-SI" smtClean="0"/>
              <a:t>‹#›</a:t>
            </a:fld>
            <a:endParaRPr lang="en-SI"/>
          </a:p>
        </p:txBody>
      </p:sp>
    </p:spTree>
    <p:extLst>
      <p:ext uri="{BB962C8B-B14F-4D97-AF65-F5344CB8AC3E}">
        <p14:creationId xmlns:p14="http://schemas.microsoft.com/office/powerpoint/2010/main" val="1985623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v0/80j2kpzs40jgsbz3tz0n29cc0000gn/T/com.microsoft.Word/WebArchiveCopyPasteTempFiles/96028993-0331ad00-0e28-11eb-9bec-efc060139130.png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v0/80j2kpzs40jgsbz3tz0n29cc0000gn/T/com.microsoft.Word/WebArchiveCopyPasteTempFiles/96028993-0331ad00-0e28-11eb-9bec-efc060139130.png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rduino" TargetMode="External"/><Relationship Id="rId7" Type="http://schemas.openxmlformats.org/officeDocument/2006/relationships/hyperlink" Target="https://www.tutorialspoint.com/arduino/arduino_board_description.htm" TargetMode="External"/><Relationship Id="rId2" Type="http://schemas.openxmlformats.org/officeDocument/2006/relationships/hyperlink" Target="https://sl.wikipedia.org/wiki/Arduin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learn.sparkfun.com/tutorials/what-is-an-arduino/all" TargetMode="External"/><Relationship Id="rId5" Type="http://schemas.openxmlformats.org/officeDocument/2006/relationships/hyperlink" Target="https://www.arduino.cc/en/guide/BoardAnatomy" TargetMode="External"/><Relationship Id="rId4" Type="http://schemas.openxmlformats.org/officeDocument/2006/relationships/hyperlink" Target="https://www.arduino.cc/en/guide/introduction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v0/80j2kpzs40jgsbz3tz0n29cc0000gn/T/com.microsoft.Word/WebArchiveCopyPasteTempFiles/_a_r_ard-01-016-1.jpg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file:////var/folders/v0/80j2kpzs40jgsbz3tz0n29cc0000gn/T/com.microsoft.Word/WebArchiveCopyPasteTempFiles/arc%2520reactor%2520up%2520and%2520running_2.jpg" TargetMode="Externa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v0/80j2kpzs40jgsbz3tz0n29cc0000gn/T/com.microsoft.Word/WebArchiveCopyPasteTempFiles/Arduino-Mega-2560-R3-Pic01-1200x630w.png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file:////var/folders/v0/80j2kpzs40jgsbz3tz0n29cc0000gn/T/com.microsoft.Word/WebArchiveCopyPasteTempFiles/maxresdefault.jpg" TargetMode="Externa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v0/80j2kpzs40jgsbz3tz0n29cc0000gn/T/com.microsoft.Word/WebArchiveCopyPasteTempFiles/73b102980_Arduino-Nano-R3_x.png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file:////var/folders/v0/80j2kpzs40jgsbz3tz0n29cc0000gn/T/com.microsoft.Word/WebArchiveCopyPasteTempFiles/Arduino-Nano-based-Microbot.jpg" TargetMode="Externa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FC2A2-D05F-2240-9EF0-850B7A7E6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SI" sz="8000" dirty="0"/>
              <a:t>ARDUINO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20EF5D-4758-344B-9900-C93F29400C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44473"/>
            <a:ext cx="9144000" cy="1655762"/>
          </a:xfrm>
        </p:spPr>
        <p:txBody>
          <a:bodyPr/>
          <a:lstStyle/>
          <a:p>
            <a:pPr algn="l"/>
            <a:endParaRPr lang="en-SI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B8FC556-6AAC-1241-AD8F-6499C63C21AD}"/>
              </a:ext>
            </a:extLst>
          </p:cNvPr>
          <p:cNvSpPr txBox="1"/>
          <p:nvPr/>
        </p:nvSpPr>
        <p:spPr>
          <a:xfrm>
            <a:off x="241738" y="5735638"/>
            <a:ext cx="29429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I" sz="2000" dirty="0"/>
              <a:t>Avtor: Martin Oprin</a:t>
            </a:r>
          </a:p>
          <a:p>
            <a:r>
              <a:rPr lang="en-SI" sz="2000" dirty="0"/>
              <a:t>Mentor: Alen Ajanović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05993E9-13C2-384A-BE8A-9B0C4D6A1AB7}"/>
              </a:ext>
            </a:extLst>
          </p:cNvPr>
          <p:cNvSpPr txBox="1"/>
          <p:nvPr/>
        </p:nvSpPr>
        <p:spPr>
          <a:xfrm>
            <a:off x="9771835" y="5766415"/>
            <a:ext cx="19738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I" dirty="0"/>
              <a:t>Razred: R1A</a:t>
            </a:r>
          </a:p>
          <a:p>
            <a:r>
              <a:rPr lang="en-SI" dirty="0"/>
              <a:t>Reteče, 12. 4. 2022</a:t>
            </a:r>
          </a:p>
        </p:txBody>
      </p:sp>
    </p:spTree>
    <p:extLst>
      <p:ext uri="{BB962C8B-B14F-4D97-AF65-F5344CB8AC3E}">
        <p14:creationId xmlns:p14="http://schemas.microsoft.com/office/powerpoint/2010/main" val="9807410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01BB0-7353-EE4D-A0DC-124DC84CB5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I"/>
          </a:p>
        </p:txBody>
      </p:sp>
      <p:pic>
        <p:nvPicPr>
          <p:cNvPr id="4" name="Picture 6" descr="OTTO robot - Arduino Project Hub">
            <a:extLst>
              <a:ext uri="{FF2B5EF4-FFF2-40B4-BE49-F238E27FC236}">
                <a16:creationId xmlns:a16="http://schemas.microsoft.com/office/drawing/2014/main" id="{08C690AD-9408-4E45-A768-71CD7F9EAD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611" y="1253331"/>
            <a:ext cx="653108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OTTO robot - Arduino Project Hub">
            <a:extLst>
              <a:ext uri="{FF2B5EF4-FFF2-40B4-BE49-F238E27FC236}">
                <a16:creationId xmlns:a16="http://schemas.microsoft.com/office/drawing/2014/main" id="{F7594F5B-0527-124C-A15A-E0840461E8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0663" y="1389288"/>
            <a:ext cx="5439231" cy="4079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0554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8E465-1C06-784F-8280-CA58D32012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E0C574-19B1-F748-AC77-E58552A75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Program za Arduino napisan v 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programskem jeziku s prevajalniki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,</a:t>
            </a:r>
          </a:p>
          <a:p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ki proizvajajo binarno strojno kodo za ciljni procesor</a:t>
            </a:r>
            <a:endParaRPr lang="en-SI" dirty="0"/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982981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E599F-A0AB-FB42-9FFF-846EBD565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A4B41-CF35-3E4C-B169-6383D78E3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Integrirano razvojno okolje Arduino (IDE)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je večplatformska aplikacija (za Windows, macOS in Linux),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N</a:t>
            </a:r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apisana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je v programskem jeziku Java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Uporablja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 </a:t>
            </a:r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šestnajstišk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o</a:t>
            </a:r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kodiranj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e)</a:t>
            </a:r>
            <a:endParaRPr lang="en-SI" dirty="0"/>
          </a:p>
          <a:p>
            <a:endParaRPr lang="en-SI" dirty="0"/>
          </a:p>
        </p:txBody>
      </p:sp>
      <p:pic>
        <p:nvPicPr>
          <p:cNvPr id="4" name="Picture 3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7C5ADEA-84A7-7945-BA4A-E1AF48CE863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7939" y="3278117"/>
            <a:ext cx="4558983" cy="343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878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05A46-54EE-304C-AC96-BB6D225C0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IDE 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6CBB8-9BFF-3E4C-9A66-EB34E0AA34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</a:rPr>
              <a:t>Arduino Pro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</a:rPr>
              <a:t>i</a:t>
            </a:r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zšel 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18.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oktobra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2019 (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predogled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alfa)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1.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marca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preimenovan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v IDE 2.0 (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predogled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beta)</a:t>
            </a:r>
          </a:p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B</a:t>
            </a:r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olj profesionalno razvojno okolje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Samodokon</a:t>
            </a:r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č</a:t>
            </a:r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anje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r>
              <a:rPr lang="en-US" dirty="0" err="1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Integracija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Calibri" panose="020F0502020204030204" pitchFamily="34" charset="0"/>
              </a:rPr>
              <a:t> Git</a:t>
            </a:r>
          </a:p>
          <a:p>
            <a:r>
              <a:rPr lang="sl-SI" dirty="0"/>
              <a:t>Arduino 2.0 IDE podpira jezika C in C++ .</a:t>
            </a:r>
            <a:endParaRPr lang="en-SI" dirty="0"/>
          </a:p>
          <a:p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Calibri" panose="020F0502020204030204" pitchFamily="34" charset="0"/>
            </a:endParaRPr>
          </a:p>
          <a:p>
            <a:endParaRPr lang="en-SI" dirty="0"/>
          </a:p>
        </p:txBody>
      </p:sp>
      <p:pic>
        <p:nvPicPr>
          <p:cNvPr id="4" name="Picture 2" descr="Please welcome the Arduino IDE 2.0 (with debugger) - Open Electronics -  Open Electronics">
            <a:extLst>
              <a:ext uri="{FF2B5EF4-FFF2-40B4-BE49-F238E27FC236}">
                <a16:creationId xmlns:a16="http://schemas.microsoft.com/office/drawing/2014/main" id="{0FDF5605-C9BC-5B4D-9963-73BC0BE95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6892" y="2958232"/>
            <a:ext cx="4204724" cy="363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8132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682FE-D1BA-4E45-A40D-127C91E3D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IDE 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8DF43-B36A-FF4A-BB06-79CF6AD17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b="1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Glavne funkcije so:</a:t>
            </a:r>
            <a:endParaRPr lang="en-US" b="1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Sodobno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 (</a:t>
            </a:r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popolnoma opremljeno razvojno okolje</a:t>
            </a: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)</a:t>
            </a:r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,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dvojni način, 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r>
              <a:rPr lang="sl-SI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klasični način (identičen klasičnemu Arduino IDE)</a:t>
            </a:r>
            <a:endParaRPr lang="en-US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1695950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9475E-8295-9140-9B7B-C6C921494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IDE 2.0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AAC69-9E67-7843-B905-4702FD77C1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sz="36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Pro način (pogled datotečnega sistema), </a:t>
            </a:r>
            <a:endParaRPr lang="en-US" sz="3600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lvl="1"/>
            <a:r>
              <a:rPr lang="sl-SI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novo upravljanje plošče, </a:t>
            </a:r>
            <a:endParaRPr lang="en-US" sz="2800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lvl="1"/>
            <a:r>
              <a:rPr lang="sl-SI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knjižnice 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(novo </a:t>
            </a:r>
            <a:r>
              <a:rPr lang="en-US" sz="2800" dirty="0" err="1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upravljanje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knji</a:t>
            </a:r>
            <a:r>
              <a:rPr lang="en-US" sz="2800" dirty="0" err="1">
                <a:solidFill>
                  <a:srgbClr val="202122"/>
                </a:solidFill>
                <a:latin typeface="Arial" panose="020B0604020202020204" pitchFamily="34" charset="0"/>
              </a:rPr>
              <a:t>ž</a:t>
            </a:r>
            <a:r>
              <a:rPr lang="en-US" sz="2800" dirty="0" err="1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nic</a:t>
            </a:r>
            <a:r>
              <a:rPr lang="en-US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)</a:t>
            </a:r>
          </a:p>
          <a:p>
            <a:pPr lvl="1"/>
            <a:r>
              <a:rPr lang="sl-SI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seznam</a:t>
            </a:r>
            <a:r>
              <a:rPr lang="en-US" sz="2800" dirty="0" err="1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i</a:t>
            </a:r>
            <a:r>
              <a:rPr lang="sl-SI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, </a:t>
            </a:r>
            <a:endParaRPr lang="en-US" sz="2800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lvl="1"/>
            <a:r>
              <a:rPr lang="sl-SI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osnovno samodejno dokončanje, </a:t>
            </a:r>
            <a:endParaRPr lang="en-US" sz="2800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lvl="1"/>
            <a:r>
              <a:rPr lang="sl-SI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Git integracija, </a:t>
            </a:r>
            <a:endParaRPr lang="en-US" sz="2800" dirty="0">
              <a:solidFill>
                <a:srgbClr val="000000"/>
              </a:solidFill>
              <a:latin typeface="Arial" panose="020B0604020202020204" pitchFamily="34" charset="0"/>
              <a:ea typeface="Times New Roman" panose="02020603050405020304" pitchFamily="18" charset="0"/>
            </a:endParaRPr>
          </a:p>
          <a:p>
            <a:pPr lvl="1"/>
            <a:r>
              <a:rPr lang="sl-SI" sz="2800" dirty="0">
                <a:solidFill>
                  <a:srgbClr val="000000"/>
                </a:solidFill>
                <a:latin typeface="Arial" panose="020B0604020202020204" pitchFamily="34" charset="0"/>
                <a:ea typeface="Times New Roman" panose="02020603050405020304" pitchFamily="18" charset="0"/>
              </a:rPr>
              <a:t>serijski monitor in temni način.</a:t>
            </a:r>
            <a:endParaRPr lang="en-SI" sz="2800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SI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9372765-96A9-C34B-956C-31804D766A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I"/>
          </a:p>
        </p:txBody>
      </p:sp>
      <p:pic>
        <p:nvPicPr>
          <p:cNvPr id="6145" name="Picture 31" descr="INFO ] Debug functionality: an update · Issue #87 · arduino/arduino-ide ·  GitHub">
            <a:extLst>
              <a:ext uri="{FF2B5EF4-FFF2-40B4-BE49-F238E27FC236}">
                <a16:creationId xmlns:a16="http://schemas.microsoft.com/office/drawing/2014/main" id="{2CE1EF99-E496-E74F-AF91-B9C89C46C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7291" y="3230277"/>
            <a:ext cx="4986253" cy="36277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0959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957E4-BC50-F949-8069-6A62A7AFF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SI"/>
          </a:p>
        </p:txBody>
      </p:sp>
      <p:pic>
        <p:nvPicPr>
          <p:cNvPr id="4" name="Picture 31" descr="INFO ] Debug functionality: an update · Issue #87 · arduino/arduino-ide ·  GitHub">
            <a:extLst>
              <a:ext uri="{FF2B5EF4-FFF2-40B4-BE49-F238E27FC236}">
                <a16:creationId xmlns:a16="http://schemas.microsoft.com/office/drawing/2014/main" id="{E2035D3E-AABB-314D-8303-28B1DA0380E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255" y="1253331"/>
            <a:ext cx="5983089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Arduino IDE - Wikipedia">
            <a:extLst>
              <a:ext uri="{FF2B5EF4-FFF2-40B4-BE49-F238E27FC236}">
                <a16:creationId xmlns:a16="http://schemas.microsoft.com/office/drawing/2014/main" id="{C593308A-E077-B747-9BC9-6AE66C3AE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059109"/>
            <a:ext cx="6217362" cy="51771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857707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354CD1-B006-B346-8B73-ED3743069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sz="4000" dirty="0">
                <a:solidFill>
                  <a:srgbClr val="000000"/>
                </a:solidFill>
                <a:latin typeface="Arial" panose="020B0604020202020204" pitchFamily="34" charset="0"/>
                <a:cs typeface="+mn-cs"/>
              </a:rPr>
              <a:t>VIRI</a:t>
            </a:r>
            <a:r>
              <a:rPr lang="sl-SI" sz="2800" dirty="0">
                <a:solidFill>
                  <a:srgbClr val="000000"/>
                </a:solidFill>
                <a:latin typeface="Arial" panose="020B0604020202020204" pitchFamily="34" charset="0"/>
                <a:cs typeface="+mn-cs"/>
              </a:rPr>
              <a:t>:</a:t>
            </a:r>
            <a:br>
              <a:rPr lang="en-SI" b="1" dirty="0"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AEBC0-6955-1240-81D7-058DFD53A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[1] </a:t>
            </a:r>
            <a:r>
              <a:rPr lang="sl-SI" u="sng" dirty="0">
                <a:solidFill>
                  <a:srgbClr val="0000FF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https://sl.wikipedia.org/wiki/</a:t>
            </a:r>
            <a:r>
              <a:rPr lang="sl-SI" u="sng">
                <a:solidFill>
                  <a:srgbClr val="0000FF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Arduino</a:t>
            </a:r>
            <a:r>
              <a:rPr lang="sl-SI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(29. </a:t>
            </a: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3. 2022)</a:t>
            </a:r>
            <a:endParaRPr lang="en-SI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[2] </a:t>
            </a:r>
            <a:r>
              <a:rPr lang="sl-SI" u="sng" dirty="0">
                <a:solidFill>
                  <a:srgbClr val="0000FF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https://en.wikipedia.org/wiki/Arduino</a:t>
            </a: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(29. 3. 2022)</a:t>
            </a:r>
            <a:endParaRPr lang="en-SI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[3] </a:t>
            </a:r>
            <a:r>
              <a:rPr lang="sl-SI" u="sng" dirty="0">
                <a:solidFill>
                  <a:srgbClr val="0000FF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https://www.arduino.cc/en/guide/introduction</a:t>
            </a: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(5. 4. 2022)</a:t>
            </a:r>
            <a:endParaRPr lang="en-SI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[4] </a:t>
            </a:r>
            <a:r>
              <a:rPr lang="sl-SI" u="sng" dirty="0">
                <a:solidFill>
                  <a:srgbClr val="0000FF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https://www.arduino.cc/en/guide/BoardAnatomy</a:t>
            </a: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(5. 4. 2022)</a:t>
            </a:r>
            <a:endParaRPr lang="en-SI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[5] </a:t>
            </a:r>
            <a:r>
              <a:rPr lang="sl-SI" u="sng" dirty="0">
                <a:solidFill>
                  <a:srgbClr val="0000FF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https://learn.sparkfun.com/tutorials/what-is-an-arduino/all</a:t>
            </a: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(12. 4. 2022)</a:t>
            </a:r>
            <a:endParaRPr lang="en-SI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[6] </a:t>
            </a:r>
            <a:r>
              <a:rPr lang="sl-SI" u="sng" dirty="0">
                <a:solidFill>
                  <a:srgbClr val="0000FF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https://www.tutorialspoint.com/arduino/arduino_board_description.htm</a:t>
            </a:r>
            <a:endParaRPr lang="en-SI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sl-SI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(12. 4. 2022)</a:t>
            </a:r>
            <a:endParaRPr lang="en-SI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1621371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2C933-07A1-384E-899E-0F400A953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Kaj je Arduino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7675A3-B593-5F47-B015-597052FCDE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I" dirty="0"/>
              <a:t>Odprtokodno podjetje</a:t>
            </a:r>
          </a:p>
          <a:p>
            <a:r>
              <a:rPr lang="en-GB" dirty="0"/>
              <a:t>S</a:t>
            </a:r>
            <a:r>
              <a:rPr lang="en-SI" dirty="0"/>
              <a:t>trojna in programska oprema</a:t>
            </a:r>
          </a:p>
          <a:p>
            <a:r>
              <a:rPr lang="en-GB" dirty="0"/>
              <a:t>I</a:t>
            </a:r>
            <a:r>
              <a:rPr lang="en-SI" dirty="0"/>
              <a:t>zdeluje mikrokrmilnike in komplete</a:t>
            </a:r>
          </a:p>
          <a:p>
            <a:r>
              <a:rPr lang="en-SI" dirty="0"/>
              <a:t>Imajo aplikacijo</a:t>
            </a:r>
          </a:p>
          <a:p>
            <a:r>
              <a:rPr lang="en-GB" dirty="0"/>
              <a:t>K</a:t>
            </a:r>
            <a:r>
              <a:rPr lang="en-SI" dirty="0"/>
              <a:t>ončnica -duino</a:t>
            </a: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C30405DA-5D54-C349-A97C-861C1D9E5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7490" y="365125"/>
            <a:ext cx="4298915" cy="29246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WiFi Robot Car Kit with Wifi Camera for Arduino – Oz Robotics">
            <a:extLst>
              <a:ext uri="{FF2B5EF4-FFF2-40B4-BE49-F238E27FC236}">
                <a16:creationId xmlns:a16="http://schemas.microsoft.com/office/drawing/2014/main" id="{33DBBD5F-13AE-2141-9F9C-A0B22C935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0731" y="3693894"/>
            <a:ext cx="2483069" cy="2483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OTTO robot - Arduino Project Hub">
            <a:extLst>
              <a:ext uri="{FF2B5EF4-FFF2-40B4-BE49-F238E27FC236}">
                <a16:creationId xmlns:a16="http://schemas.microsoft.com/office/drawing/2014/main" id="{18A6B28B-E1BF-1845-A759-11550CD6FD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0372" y="3693894"/>
            <a:ext cx="3710152" cy="27826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228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6B47D-DC93-E24B-AA72-54D3054B5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CC BY-SA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2430E-7405-BE41-A4D6-EE13CB09F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I" dirty="0"/>
              <a:t>CC (Creative Commons)  – javne licence</a:t>
            </a:r>
          </a:p>
          <a:p>
            <a:r>
              <a:rPr lang="en-SI" dirty="0"/>
              <a:t>CC BY-SA je tudi odprta licenca </a:t>
            </a:r>
          </a:p>
          <a:p>
            <a:r>
              <a:rPr lang="en-SI" dirty="0"/>
              <a:t>SA – share alike (deli pod enakimi pogoji) </a:t>
            </a:r>
          </a:p>
        </p:txBody>
      </p:sp>
    </p:spTree>
    <p:extLst>
      <p:ext uri="{BB962C8B-B14F-4D97-AF65-F5344CB8AC3E}">
        <p14:creationId xmlns:p14="http://schemas.microsoft.com/office/powerpoint/2010/main" val="9900225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CD91DF-758F-E441-A838-C9CFCFA99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GNU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E0059E-3C1C-1244-BA8C-1155E62F0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I" dirty="0"/>
              <a:t>Brezplačna programska oprema</a:t>
            </a:r>
          </a:p>
          <a:p>
            <a:r>
              <a:rPr lang="en-SI" dirty="0"/>
              <a:t>Operacijski sistem</a:t>
            </a:r>
          </a:p>
          <a:p>
            <a:r>
              <a:rPr lang="en-SI" dirty="0"/>
              <a:t>ali po delih (z drugimi OS)</a:t>
            </a:r>
          </a:p>
          <a:p>
            <a:r>
              <a:rPr lang="en-SI" dirty="0"/>
              <a:t>GNU privedla do družine Linux</a:t>
            </a:r>
          </a:p>
          <a:p>
            <a:endParaRPr lang="en-SI" dirty="0"/>
          </a:p>
        </p:txBody>
      </p:sp>
    </p:spTree>
    <p:extLst>
      <p:ext uri="{BB962C8B-B14F-4D97-AF65-F5344CB8AC3E}">
        <p14:creationId xmlns:p14="http://schemas.microsoft.com/office/powerpoint/2010/main" val="34149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DAB01-F030-D34B-A8A4-4D0642DF2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78458"/>
            <a:ext cx="10515600" cy="1325563"/>
          </a:xfrm>
        </p:spPr>
        <p:txBody>
          <a:bodyPr/>
          <a:lstStyle/>
          <a:p>
            <a:r>
              <a:rPr lang="en-SI" dirty="0"/>
              <a:t>ARDUINO UNO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B90929F-7A31-324C-ABEB-F6177267C7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4796" y="1027906"/>
            <a:ext cx="6179004" cy="471939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6F1F190-E7F9-6E44-AEE7-6A6CA69A8BF9}"/>
              </a:ext>
            </a:extLst>
          </p:cNvPr>
          <p:cNvSpPr txBox="1"/>
          <p:nvPr/>
        </p:nvSpPr>
        <p:spPr>
          <a:xfrm>
            <a:off x="838200" y="1110697"/>
            <a:ext cx="3635829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SI" sz="2400" dirty="0"/>
              <a:t>Napajanje USB</a:t>
            </a:r>
          </a:p>
          <a:p>
            <a:pPr marL="342900" indent="-342900">
              <a:buAutoNum type="arabicPeriod"/>
            </a:pPr>
            <a:r>
              <a:rPr lang="en-SI" sz="2400" dirty="0"/>
              <a:t>Napajanje </a:t>
            </a:r>
          </a:p>
          <a:p>
            <a:pPr marL="342900" indent="-342900">
              <a:buAutoNum type="arabicPeriod"/>
            </a:pPr>
            <a:r>
              <a:rPr lang="en-SI" sz="2400" dirty="0"/>
              <a:t>3,3 V</a:t>
            </a:r>
          </a:p>
          <a:p>
            <a:pPr marL="342900" indent="-342900">
              <a:buAutoNum type="arabicPeriod"/>
            </a:pPr>
            <a:r>
              <a:rPr lang="en-SI" sz="2400" dirty="0"/>
              <a:t>5 V</a:t>
            </a:r>
          </a:p>
          <a:p>
            <a:pPr marL="342900" indent="-342900">
              <a:buAutoNum type="arabicPeriod"/>
            </a:pPr>
            <a:r>
              <a:rPr lang="en-SI" sz="2400" dirty="0"/>
              <a:t>GND</a:t>
            </a:r>
          </a:p>
          <a:p>
            <a:pPr marL="342900" indent="-342900">
              <a:buAutoNum type="arabicPeriod"/>
            </a:pPr>
            <a:r>
              <a:rPr lang="en-SI" sz="2400" dirty="0"/>
              <a:t>Analog</a:t>
            </a:r>
          </a:p>
          <a:p>
            <a:pPr marL="342900" indent="-342900">
              <a:buAutoNum type="arabicPeriod"/>
            </a:pPr>
            <a:r>
              <a:rPr lang="en-SI" sz="2400" dirty="0"/>
              <a:t>Digital</a:t>
            </a:r>
          </a:p>
          <a:p>
            <a:pPr marL="342900" indent="-342900">
              <a:buAutoNum type="arabicPeriod"/>
            </a:pPr>
            <a:r>
              <a:rPr lang="en-SI" sz="2400" dirty="0"/>
              <a:t>PWM</a:t>
            </a:r>
          </a:p>
          <a:p>
            <a:pPr marL="342900" indent="-342900">
              <a:buAutoNum type="arabicPeriod"/>
            </a:pPr>
            <a:r>
              <a:rPr lang="en-SI" sz="2400" dirty="0"/>
              <a:t>AREF</a:t>
            </a:r>
          </a:p>
          <a:p>
            <a:pPr marL="342900" indent="-342900">
              <a:buAutoNum type="arabicPeriod"/>
            </a:pPr>
            <a:r>
              <a:rPr lang="en-SI" sz="2400" dirty="0"/>
              <a:t> RESET BUTTON</a:t>
            </a:r>
          </a:p>
          <a:p>
            <a:pPr marL="342900" indent="-342900">
              <a:buAutoNum type="arabicPeriod"/>
            </a:pPr>
            <a:r>
              <a:rPr lang="sl-SI" sz="2400" dirty="0"/>
              <a:t> LED indikator napajanja</a:t>
            </a:r>
          </a:p>
          <a:p>
            <a:pPr marL="342900" indent="-342900">
              <a:buAutoNum type="arabicPeriod"/>
            </a:pPr>
            <a:r>
              <a:rPr lang="sl-SI" sz="2400" dirty="0"/>
              <a:t> TX RX LED</a:t>
            </a:r>
          </a:p>
          <a:p>
            <a:pPr marL="342900" indent="-342900">
              <a:buAutoNum type="arabicPeriod"/>
            </a:pPr>
            <a:r>
              <a:rPr lang="sl-SI" sz="2400" dirty="0"/>
              <a:t> Glavni IC</a:t>
            </a:r>
          </a:p>
          <a:p>
            <a:pPr marL="342900" indent="-342900">
              <a:buAutoNum type="arabicPeriod"/>
            </a:pPr>
            <a:r>
              <a:rPr lang="sl-SI" sz="2400"/>
              <a:t> Regulator </a:t>
            </a:r>
            <a:r>
              <a:rPr lang="sl-SI" sz="2400" dirty="0"/>
              <a:t>napetosti</a:t>
            </a:r>
            <a:r>
              <a:rPr lang="en-SI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542225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46780D-FC50-9A4C-8025-08745AA79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Digitalno ali analogno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3DC58-B51B-204E-B86E-8C6B1E064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l-SI" dirty="0"/>
              <a:t>Vse fizikalne količine so analogne. </a:t>
            </a:r>
          </a:p>
          <a:p>
            <a:r>
              <a:rPr lang="sl-SI" dirty="0"/>
              <a:t>Analogno – poljubna vrednost</a:t>
            </a:r>
          </a:p>
          <a:p>
            <a:r>
              <a:rPr lang="sl-SI" dirty="0"/>
              <a:t>Digitalno – določene ravni vrednosti</a:t>
            </a:r>
          </a:p>
        </p:txBody>
      </p:sp>
      <p:pic>
        <p:nvPicPr>
          <p:cNvPr id="1026" name="Picture 2" descr="What are Analog and Digital Signals? Differences, Examples">
            <a:extLst>
              <a:ext uri="{FF2B5EF4-FFF2-40B4-BE49-F238E27FC236}">
                <a16:creationId xmlns:a16="http://schemas.microsoft.com/office/drawing/2014/main" id="{EC1F19B1-C076-2544-8770-5912E602A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827" y="3298750"/>
            <a:ext cx="5002651" cy="319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at are analogue and digital? | TheSchoolRun">
            <a:extLst>
              <a:ext uri="{FF2B5EF4-FFF2-40B4-BE49-F238E27FC236}">
                <a16:creationId xmlns:a16="http://schemas.microsoft.com/office/drawing/2014/main" id="{EDDBA7E1-A5F6-674E-8E0A-5BA1979A7D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149" y="3738683"/>
            <a:ext cx="5459851" cy="2754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0989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18560-6ABD-0A4A-BD2C-07B2B535E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PRIMERI PLOŠČ ARDUINO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EC66A-94EC-274A-B0AF-956486B670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38956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sl-SI" dirty="0"/>
              <a:t>Arduino LilyPad</a:t>
            </a:r>
            <a:endParaRPr lang="en-SI" dirty="0"/>
          </a:p>
          <a:p>
            <a:pPr marL="0" indent="0">
              <a:buNone/>
            </a:pPr>
            <a:endParaRPr lang="en-SI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B670E731-6434-2E48-A9EC-819A694C37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I"/>
          </a:p>
        </p:txBody>
      </p:sp>
      <p:pic>
        <p:nvPicPr>
          <p:cNvPr id="2049" name="Picture 1" descr="LilyPad Arduino 328 Main Board (Clone) | ElectroPeak">
            <a:extLst>
              <a:ext uri="{FF2B5EF4-FFF2-40B4-BE49-F238E27FC236}">
                <a16:creationId xmlns:a16="http://schemas.microsoft.com/office/drawing/2014/main" id="{6AFDFD42-6C27-AA45-95C3-81B2A2B7D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825625"/>
            <a:ext cx="3428999" cy="3428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C932CCC-AB43-0046-BA4A-3F73E5BE31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1397" y="1825625"/>
            <a:ext cx="15325788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I"/>
          </a:p>
        </p:txBody>
      </p:sp>
      <p:pic>
        <p:nvPicPr>
          <p:cNvPr id="2051" name="Picture 5" descr="Wolfgang Ziegler - Arc Reactor v2 - 3D Printed and Arduino controlled">
            <a:extLst>
              <a:ext uri="{FF2B5EF4-FFF2-40B4-BE49-F238E27FC236}">
                <a16:creationId xmlns:a16="http://schemas.microsoft.com/office/drawing/2014/main" id="{29FBCF36-A383-8D49-A002-8155D7F87B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1397" y="1557657"/>
            <a:ext cx="3529352" cy="2728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F1E132F-302B-DE45-BFBA-554AB0B5E6F3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08" t="-1" r="5618" b="15581"/>
          <a:stretch/>
        </p:blipFill>
        <p:spPr>
          <a:xfrm>
            <a:off x="6871950" y="3429000"/>
            <a:ext cx="4481850" cy="268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765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6E848-E995-854E-A6AA-BA5893EC1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Arduino Mega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42CC14-D82C-CE4C-8868-4CA9AA894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6634"/>
            <a:ext cx="15146216" cy="9212430"/>
          </a:xfrm>
        </p:spPr>
        <p:txBody>
          <a:bodyPr/>
          <a:lstStyle/>
          <a:p>
            <a:pPr marL="0" indent="0">
              <a:buNone/>
            </a:pPr>
            <a:r>
              <a:rPr lang="en-SI" dirty="0"/>
              <a:t>Za potrebo več pinov 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1D981691-49D7-144E-B929-A47ED31FBC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0228" y="1690688"/>
            <a:ext cx="17560830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I"/>
          </a:p>
        </p:txBody>
      </p:sp>
      <p:pic>
        <p:nvPicPr>
          <p:cNvPr id="5121" name="Picture 3" descr="Arduino MEGA 2560 Microcontroller Rev 3">
            <a:extLst>
              <a:ext uri="{FF2B5EF4-FFF2-40B4-BE49-F238E27FC236}">
                <a16:creationId xmlns:a16="http://schemas.microsoft.com/office/drawing/2014/main" id="{7F1E0EE9-E077-5C42-A4C4-5A0CD7D603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1828" y="201249"/>
            <a:ext cx="5565772" cy="29307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0B57DD0-C819-5846-B24B-75B3DF9E6207}"/>
              </a:ext>
            </a:extLst>
          </p:cNvPr>
          <p:cNvSpPr>
            <a:spLocks noChangeArrowheads="1"/>
          </p:cNvSpPr>
          <p:nvPr/>
        </p:nvSpPr>
        <p:spPr bwMode="auto">
          <a:xfrm flipV="1">
            <a:off x="6682154" y="3922956"/>
            <a:ext cx="13091564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I"/>
          </a:p>
        </p:txBody>
      </p:sp>
      <p:pic>
        <p:nvPicPr>
          <p:cNvPr id="5123" name="Picture 7" descr="Arduino Ethernet Shield and MEGA 2560 Web Server Controlling 24 LED Outputs  with Checkboxes">
            <a:extLst>
              <a:ext uri="{FF2B5EF4-FFF2-40B4-BE49-F238E27FC236}">
                <a16:creationId xmlns:a16="http://schemas.microsoft.com/office/drawing/2014/main" id="{01A40689-446A-594E-A4D3-959369DC3F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646914"/>
            <a:ext cx="4576645" cy="2568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Mega Bread - Hello World - Arduino Project Hub">
            <a:extLst>
              <a:ext uri="{FF2B5EF4-FFF2-40B4-BE49-F238E27FC236}">
                <a16:creationId xmlns:a16="http://schemas.microsoft.com/office/drawing/2014/main" id="{69D17B40-2C5C-6745-A559-62655AB340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950" y="3646914"/>
            <a:ext cx="3751385" cy="28135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9172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EA757-729B-EC4A-A60E-F34EA2ACBC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I" dirty="0"/>
              <a:t>Arduino Nano</a:t>
            </a:r>
            <a:br>
              <a:rPr lang="en-SI" dirty="0"/>
            </a:br>
            <a:endParaRPr lang="en-SI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D0C45A-4D41-CD40-81DA-8225BF78CA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3895"/>
            <a:ext cx="10515600" cy="4351338"/>
          </a:xfrm>
        </p:spPr>
        <p:txBody>
          <a:bodyPr/>
          <a:lstStyle/>
          <a:p>
            <a:r>
              <a:rPr lang="en-GB" dirty="0"/>
              <a:t>M</a:t>
            </a:r>
            <a:r>
              <a:rPr lang="en-SI" dirty="0"/>
              <a:t>anjši projekti</a:t>
            </a:r>
          </a:p>
          <a:p>
            <a:r>
              <a:rPr lang="en-GB" dirty="0"/>
              <a:t>O</a:t>
            </a:r>
            <a:r>
              <a:rPr lang="en-SI" dirty="0"/>
              <a:t>mejen prostor</a:t>
            </a:r>
          </a:p>
          <a:p>
            <a:endParaRPr lang="en-SI" dirty="0"/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EB2B8D0-A5A5-8B4B-A548-81DA8E53C5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I"/>
          </a:p>
        </p:txBody>
      </p:sp>
      <p:pic>
        <p:nvPicPr>
          <p:cNvPr id="3073" name="Picture 2" descr="Arduino Nano R3 - clone - Opencircuit">
            <a:extLst>
              <a:ext uri="{FF2B5EF4-FFF2-40B4-BE49-F238E27FC236}">
                <a16:creationId xmlns:a16="http://schemas.microsoft.com/office/drawing/2014/main" id="{97DF2D21-CFE9-7E40-B6EA-4FAD0F7276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49902" y="2986507"/>
            <a:ext cx="4144108" cy="3345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7D6620F-3E4F-4B46-89AC-C72ACDF514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62342" y="746384"/>
            <a:ext cx="23943581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SI"/>
          </a:p>
        </p:txBody>
      </p:sp>
      <p:pic>
        <p:nvPicPr>
          <p:cNvPr id="3075" name="Picture 6" descr="Arduino Nano based Microbot -">
            <a:extLst>
              <a:ext uri="{FF2B5EF4-FFF2-40B4-BE49-F238E27FC236}">
                <a16:creationId xmlns:a16="http://schemas.microsoft.com/office/drawing/2014/main" id="{4AFF9BA9-D9A7-0447-898D-B84E61E206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r:link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149" y="3451699"/>
            <a:ext cx="3508725" cy="3035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Arduino Nano LCD Stopwatch Without Potentiometer - Hackster.io">
            <a:extLst>
              <a:ext uri="{FF2B5EF4-FFF2-40B4-BE49-F238E27FC236}">
                <a16:creationId xmlns:a16="http://schemas.microsoft.com/office/drawing/2014/main" id="{F08B491F-0D78-6A43-BFD3-629FB7D1B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010" y="1042767"/>
            <a:ext cx="4174874" cy="31311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8808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1809</TotalTime>
  <Words>453</Words>
  <Application>Microsoft Macintosh PowerPoint</Application>
  <PresentationFormat>Widescreen</PresentationFormat>
  <Paragraphs>83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Office Theme</vt:lpstr>
      <vt:lpstr>ARDUINO</vt:lpstr>
      <vt:lpstr>Kaj je Arduino ?</vt:lpstr>
      <vt:lpstr>CC BY-SA</vt:lpstr>
      <vt:lpstr>GNU</vt:lpstr>
      <vt:lpstr>ARDUINO UNO</vt:lpstr>
      <vt:lpstr>Digitalno ali analogno</vt:lpstr>
      <vt:lpstr>PRIMERI PLOŠČ ARDUINO</vt:lpstr>
      <vt:lpstr>Arduino Mega</vt:lpstr>
      <vt:lpstr>Arduino Nano </vt:lpstr>
      <vt:lpstr>PowerPoint Presentation</vt:lpstr>
      <vt:lpstr>SOFTWARE</vt:lpstr>
      <vt:lpstr>IDE</vt:lpstr>
      <vt:lpstr>IDE 2.0</vt:lpstr>
      <vt:lpstr>IDE 2.0</vt:lpstr>
      <vt:lpstr>IDE 2.0</vt:lpstr>
      <vt:lpstr>PowerPoint Presentation</vt:lpstr>
      <vt:lpstr>VIRI: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Oprin (R1A)</dc:creator>
  <cp:lastModifiedBy>Martin Oprin (R1A)</cp:lastModifiedBy>
  <cp:revision>3</cp:revision>
  <dcterms:created xsi:type="dcterms:W3CDTF">2022-02-12T15:31:23Z</dcterms:created>
  <dcterms:modified xsi:type="dcterms:W3CDTF">2022-04-14T08:38:52Z</dcterms:modified>
</cp:coreProperties>
</file>

<file path=docProps/thumbnail.jpeg>
</file>